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69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96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5479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809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056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45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868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800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688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38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32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4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1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021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31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681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2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7201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69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70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BE3FC-2792-996E-D899-651685DF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512" y="661182"/>
            <a:ext cx="3545332" cy="5333217"/>
          </a:xfrm>
        </p:spPr>
        <p:txBody>
          <a:bodyPr>
            <a:normAutofit/>
          </a:bodyPr>
          <a:lstStyle/>
          <a:p>
            <a:r>
              <a:rPr lang="ru-RU" sz="3200" kern="1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Пам’ятка</a:t>
            </a:r>
            <a:r>
              <a:rPr lang="ru-RU" sz="32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 Порядок </a:t>
            </a:r>
            <a:r>
              <a:rPr lang="ru-RU" sz="3200" kern="1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розгляду</a:t>
            </a:r>
            <a:r>
              <a:rPr lang="ru-RU" sz="32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kern="1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повідомлення</a:t>
            </a:r>
            <a:br>
              <a:rPr lang="uk-UA" sz="3200" kern="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200" dirty="0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9023A-051A-6F90-F95F-D5DCF5D9D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0769" y="323557"/>
            <a:ext cx="6568306" cy="64289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uk-UA" sz="13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повідомлення підлягає розгляду, якщо наведена у ньому інформація містить фактичні дані, що вказують на можливе вчинення корупційного або пов’язаного з корупцією правопорушення, інших порушень Закону України «Про запобігання корупції», які можуть бути перевірені;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якщо наведена у повідомленні інформація стосується керівника організації, таке повідомлення у триденний строк надсилається суб’єкту, уповноваженому розглядати або розслідувати факти, викладені  у повідомленні, про що інформується заявник;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якщо наведена у повідомленні інформація стосується уповноваженої особи організації, порядок розгляду такого повідомлення визначається керівником організації.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 розгляд повідомлень: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 підлягає попередньому розгляду у строк не більше ніж десяти робочих днів з дня внесення інформації до Єдиного порталу повідомлень викривачів.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під час попереднього розгляду повідомлення буде встановлено, що воно не відповідає вимогам Закону (не містить фактичних даних  про можливе вчинення корупційного або пов’язаного з корупцією правопорушення, інших порушень Закону України «Про запобігання корупції», які можуть бути перевірені), його розглядатимуть відповідно до Закону України «Про звернення громадян».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під час попереднього розгляду повідомлення буде встановлено, що його розгляд не належить до компетенції організації, до якої воно надійшло, подальший розгляд припиняється, а заявник інформується про це з роз’ясненням, куди можна звернутися.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підтвердження за результатами попереднього розгляду викладеної  у повідомленні інформації винні особи притягаються до дисциплінарної відповідальності. Дисциплінарне провадження триває тридцять (сорок п’ять) днів з дня завершення попереднього розгляду.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під час попереднього розгляду виявлено ознаки корупційного правопорушення чи правопорушення, пов’язаного з корупцією, матеріали передаються спеціально уповноваженому суб’єкту у сфері протидії корупції або Державному бюро розслідувань.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Заявнику надається детальна інформація про результати попереднього розгляду та дисциплінарного провадження у триденний строк з дня завершення.</a:t>
            </a:r>
          </a:p>
          <a:p>
            <a:pPr marL="0" indent="0">
              <a:lnSpc>
                <a:spcPct val="90000"/>
              </a:lnSpc>
              <a:buNone/>
            </a:pPr>
            <a:endParaRPr lang="uk-UA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40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Скибка">
  <a:themeElements>
    <a:clrScheme name="Скибка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кибка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кибка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950</TotalTime>
  <Words>304</Words>
  <Application>Microsoft Office PowerPoint</Application>
  <PresentationFormat>Широкий екран</PresentationFormat>
  <Paragraphs>12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Times New Roman</vt:lpstr>
      <vt:lpstr>Wingdings 3</vt:lpstr>
      <vt:lpstr>Скибка</vt:lpstr>
      <vt:lpstr>Пам’ятка про Порядок розгляду повідомлення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Пам’ятка куди повідомити про корупцію </dc:title>
  <dc:creator>Таїсія Парамзіна</dc:creator>
  <cp:lastModifiedBy>Таїсія Парамзіна</cp:lastModifiedBy>
  <cp:revision>2</cp:revision>
  <cp:lastPrinted>2024-05-09T06:02:09Z</cp:lastPrinted>
  <dcterms:created xsi:type="dcterms:W3CDTF">2024-05-08T14:27:34Z</dcterms:created>
  <dcterms:modified xsi:type="dcterms:W3CDTF">2024-05-09T06:25:42Z</dcterms:modified>
</cp:coreProperties>
</file>