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71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211"/>
    <a:srgbClr val="FFFFF7"/>
    <a:srgbClr val="006600"/>
    <a:srgbClr val="008000"/>
    <a:srgbClr val="E7F6FF"/>
    <a:srgbClr val="FFFFEB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 autoAdjust="0"/>
    <p:restoredTop sz="95294" autoAdjust="0"/>
  </p:normalViewPr>
  <p:slideViewPr>
    <p:cSldViewPr>
      <p:cViewPr>
        <p:scale>
          <a:sx n="77" d="100"/>
          <a:sy n="77" d="100"/>
        </p:scale>
        <p:origin x="-1170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B3A99-0145-476C-98EC-69A963F29772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BDA65-0E65-49F5-A52D-9504D1A00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05286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01333-56EE-4B3B-A9DE-809177028E53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D2383-AD1E-45CC-9B3C-2D7708303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32567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B0FFB-8A20-4274-A466-6CE908930CEA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991DF-DF95-49E7-AC94-453AC18D7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72489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96735-89B6-43CD-AAC0-2F578A2267A3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B325-319E-4F67-AD75-AD1DF480C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58850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F5EB0-1E0B-4D6F-AC6C-2CBA61C71A7C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24EB5-7D0D-461E-B310-BD95FAEE9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94041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CF756-A619-4936-8C6D-7E5B331C6F5F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32B1F-15BD-414F-BF65-05C9D81F9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91860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C8AC5-9920-4F1B-B5BD-92D63D81A260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3863B-C160-4100-AA6F-E9F439D15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82595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58C72-30EA-4B70-934E-393CDD479806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4623B-8FE8-4FD5-9914-020D59083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06307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4D113-49B9-485F-9F70-5C0944F5B1A4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36B11-2ED5-4BA5-A007-0F62414E8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6941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DC00F-45DE-4619-A156-BE659BF4CF1D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AA10D-8DFD-4079-BEB3-79DD42A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67170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C6EF0-8751-4159-8782-A912157E0A85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C6409-4771-4022-A8C5-AFCF6FB97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92694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uk-UA" altLang="ru-RU" smtClean="0"/>
          </a:p>
        </p:txBody>
      </p:sp>
      <p:sp>
        <p:nvSpPr>
          <p:cNvPr id="12800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uk-UA" alt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E92AF4-94AF-42D3-B559-FB3B27D3B833}" type="datetimeFigureOut">
              <a:rPr lang="ru-RU"/>
              <a:pPr>
                <a:defRPr/>
              </a:pPr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B19211-A8D7-405C-805A-EB7DDBB35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EB"/>
            </a:gs>
            <a:gs pos="50000">
              <a:srgbClr val="E7F6FF"/>
            </a:gs>
            <a:gs pos="100000">
              <a:srgbClr val="FFFF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827584" y="0"/>
            <a:ext cx="7704856" cy="836712"/>
          </a:xfrm>
        </p:spPr>
        <p:txBody>
          <a:bodyPr/>
          <a:lstStyle/>
          <a:p>
            <a:r>
              <a:rPr lang="uk-UA" alt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Організаційна структура </a:t>
            </a:r>
            <a:r>
              <a:rPr lang="uk-UA" altLang="ru-RU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Регіонального контактного центру Київської області</a:t>
            </a:r>
            <a:endParaRPr lang="ru-RU" altLang="ru-RU" sz="3200" b="1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41006" name="Group 46"/>
          <p:cNvGrpSpPr>
            <a:grpSpLocks/>
          </p:cNvGrpSpPr>
          <p:nvPr/>
        </p:nvGrpSpPr>
        <p:grpSpPr bwMode="auto">
          <a:xfrm>
            <a:off x="104775" y="908050"/>
            <a:ext cx="8931275" cy="5834063"/>
            <a:chOff x="67" y="572"/>
            <a:chExt cx="5626" cy="3675"/>
          </a:xfrm>
        </p:grpSpPr>
        <p:grpSp>
          <p:nvGrpSpPr>
            <p:cNvPr id="40978" name="Group 18"/>
            <p:cNvGrpSpPr>
              <a:grpSpLocks/>
            </p:cNvGrpSpPr>
            <p:nvPr/>
          </p:nvGrpSpPr>
          <p:grpSpPr bwMode="auto">
            <a:xfrm>
              <a:off x="2154" y="572"/>
              <a:ext cx="1452" cy="1315"/>
              <a:chOff x="2290" y="845"/>
              <a:chExt cx="1452" cy="1315"/>
            </a:xfrm>
          </p:grpSpPr>
          <p:sp>
            <p:nvSpPr>
              <p:cNvPr id="40966" name="AutoShape 6"/>
              <p:cNvSpPr>
                <a:spLocks noChangeArrowheads="1"/>
              </p:cNvSpPr>
              <p:nvPr/>
            </p:nvSpPr>
            <p:spPr bwMode="auto">
              <a:xfrm>
                <a:off x="2290" y="845"/>
                <a:ext cx="1452" cy="363"/>
              </a:xfrm>
              <a:prstGeom prst="flowChartProcess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uk-UA" altLang="ru-RU" sz="2800">
                    <a:latin typeface="Times New Roman" pitchFamily="18" charset="0"/>
                  </a:rPr>
                  <a:t>Директор</a:t>
                </a:r>
                <a:endParaRPr lang="ru-RU" altLang="ru-RU" sz="2800">
                  <a:latin typeface="Times New Roman" pitchFamily="18" charset="0"/>
                </a:endParaRPr>
              </a:p>
            </p:txBody>
          </p:sp>
          <p:sp>
            <p:nvSpPr>
              <p:cNvPr id="40971" name="AutoShape 11"/>
              <p:cNvSpPr>
                <a:spLocks noChangeArrowheads="1"/>
              </p:cNvSpPr>
              <p:nvPr/>
            </p:nvSpPr>
            <p:spPr bwMode="auto">
              <a:xfrm>
                <a:off x="2290" y="1298"/>
                <a:ext cx="1452" cy="363"/>
              </a:xfrm>
              <a:prstGeom prst="flowChartAlternateProcess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ru-RU" altLang="ru-RU" sz="2000">
                    <a:latin typeface="Times New Roman" pitchFamily="18" charset="0"/>
                  </a:rPr>
                  <a:t>Заступник </a:t>
                </a:r>
              </a:p>
              <a:p>
                <a:pPr algn="ctr"/>
                <a:r>
                  <a:rPr lang="ru-RU" altLang="ru-RU" sz="2000">
                    <a:latin typeface="Times New Roman" pitchFamily="18" charset="0"/>
                  </a:rPr>
                  <a:t>директора</a:t>
                </a:r>
              </a:p>
            </p:txBody>
          </p:sp>
          <p:sp>
            <p:nvSpPr>
              <p:cNvPr id="40972" name="Line 12"/>
              <p:cNvSpPr>
                <a:spLocks noChangeShapeType="1"/>
              </p:cNvSpPr>
              <p:nvPr/>
            </p:nvSpPr>
            <p:spPr bwMode="auto">
              <a:xfrm>
                <a:off x="3016" y="1207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4" name="AutoShape 14"/>
              <p:cNvSpPr>
                <a:spLocks noChangeArrowheads="1"/>
              </p:cNvSpPr>
              <p:nvPr/>
            </p:nvSpPr>
            <p:spPr bwMode="auto">
              <a:xfrm>
                <a:off x="2426" y="1752"/>
                <a:ext cx="1180" cy="408"/>
              </a:xfrm>
              <a:prstGeom prst="flowChartPreparation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uk-UA" altLang="ru-RU" sz="2000">
                    <a:latin typeface="Times New Roman" pitchFamily="18" charset="0"/>
                  </a:rPr>
                  <a:t>Головний </a:t>
                </a:r>
              </a:p>
              <a:p>
                <a:pPr algn="ctr"/>
                <a:r>
                  <a:rPr lang="uk-UA" altLang="ru-RU" sz="2000">
                    <a:latin typeface="Times New Roman" pitchFamily="18" charset="0"/>
                  </a:rPr>
                  <a:t>бухгалтер</a:t>
                </a:r>
              </a:p>
            </p:txBody>
          </p:sp>
          <p:sp>
            <p:nvSpPr>
              <p:cNvPr id="40976" name="Line 16"/>
              <p:cNvSpPr>
                <a:spLocks noChangeShapeType="1"/>
              </p:cNvSpPr>
              <p:nvPr/>
            </p:nvSpPr>
            <p:spPr bwMode="auto">
              <a:xfrm>
                <a:off x="3016" y="1661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0979" name="AutoShape 19"/>
            <p:cNvSpPr>
              <a:spLocks noChangeArrowheads="1"/>
            </p:cNvSpPr>
            <p:nvPr/>
          </p:nvSpPr>
          <p:spPr bwMode="auto">
            <a:xfrm>
              <a:off x="113" y="1026"/>
              <a:ext cx="1951" cy="771"/>
            </a:xfrm>
            <a:prstGeom prst="flowChartTerminator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 sz="2000">
                  <a:latin typeface="Times New Roman" pitchFamily="18" charset="0"/>
                </a:rPr>
                <a:t>Начальник аналітичного</a:t>
              </a:r>
            </a:p>
            <a:p>
              <a:pPr algn="ctr"/>
              <a:r>
                <a:rPr lang="uk-UA" altLang="ru-RU" sz="2000">
                  <a:latin typeface="Times New Roman" pitchFamily="18" charset="0"/>
                </a:rPr>
                <a:t>відділу</a:t>
              </a:r>
              <a:endParaRPr lang="ru-RU" altLang="ru-RU" sz="2000">
                <a:latin typeface="Times New Roman" pitchFamily="18" charset="0"/>
              </a:endParaRPr>
            </a:p>
          </p:txBody>
        </p:sp>
        <p:sp>
          <p:nvSpPr>
            <p:cNvPr id="40981" name="AutoShape 21"/>
            <p:cNvSpPr>
              <a:spLocks noChangeArrowheads="1"/>
            </p:cNvSpPr>
            <p:nvPr/>
          </p:nvSpPr>
          <p:spPr bwMode="auto">
            <a:xfrm>
              <a:off x="3696" y="1026"/>
              <a:ext cx="1951" cy="771"/>
            </a:xfrm>
            <a:prstGeom prst="flowChartTerminator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 sz="2000">
                  <a:latin typeface="Times New Roman" pitchFamily="18" charset="0"/>
                </a:rPr>
                <a:t>Начальник відділу </a:t>
              </a:r>
            </a:p>
            <a:p>
              <a:pPr algn="ctr"/>
              <a:r>
                <a:rPr lang="uk-UA" altLang="ru-RU" sz="2000">
                  <a:latin typeface="Times New Roman" pitchFamily="18" charset="0"/>
                </a:rPr>
                <a:t>прийому електронних</a:t>
              </a:r>
            </a:p>
            <a:p>
              <a:pPr algn="ctr"/>
              <a:r>
                <a:rPr lang="uk-UA" altLang="ru-RU" sz="2000">
                  <a:latin typeface="Times New Roman" pitchFamily="18" charset="0"/>
                </a:rPr>
                <a:t>звернень</a:t>
              </a:r>
              <a:endParaRPr lang="ru-RU" altLang="ru-RU" sz="2000">
                <a:latin typeface="Times New Roman" pitchFamily="18" charset="0"/>
              </a:endParaRPr>
            </a:p>
          </p:txBody>
        </p:sp>
        <p:sp>
          <p:nvSpPr>
            <p:cNvPr id="40982" name="Line 22"/>
            <p:cNvSpPr>
              <a:spLocks noChangeShapeType="1"/>
            </p:cNvSpPr>
            <p:nvPr/>
          </p:nvSpPr>
          <p:spPr bwMode="auto">
            <a:xfrm flipV="1">
              <a:off x="1383" y="754"/>
              <a:ext cx="771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985" name="Line 25"/>
            <p:cNvSpPr>
              <a:spLocks noChangeShapeType="1"/>
            </p:cNvSpPr>
            <p:nvPr/>
          </p:nvSpPr>
          <p:spPr bwMode="auto">
            <a:xfrm flipH="1" flipV="1">
              <a:off x="3606" y="754"/>
              <a:ext cx="726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986" name="Oval 26"/>
            <p:cNvSpPr>
              <a:spLocks noChangeArrowheads="1"/>
            </p:cNvSpPr>
            <p:nvPr/>
          </p:nvSpPr>
          <p:spPr bwMode="auto">
            <a:xfrm>
              <a:off x="67" y="1888"/>
              <a:ext cx="1089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Аналітик </a:t>
              </a:r>
            </a:p>
            <a:p>
              <a:pPr algn="ctr"/>
              <a:r>
                <a:rPr lang="uk-UA" altLang="ru-RU">
                  <a:latin typeface="Times New Roman" pitchFamily="18" charset="0"/>
                </a:rPr>
                <a:t>консолідованої </a:t>
              </a:r>
            </a:p>
            <a:p>
              <a:pPr algn="ctr"/>
              <a:r>
                <a:rPr lang="uk-UA" altLang="ru-RU">
                  <a:latin typeface="Times New Roman" pitchFamily="18" charset="0"/>
                </a:rPr>
                <a:t>інформації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0988" name="Oval 28"/>
            <p:cNvSpPr>
              <a:spLocks noChangeArrowheads="1"/>
            </p:cNvSpPr>
            <p:nvPr/>
          </p:nvSpPr>
          <p:spPr bwMode="auto">
            <a:xfrm>
              <a:off x="1247" y="1887"/>
              <a:ext cx="1089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Інженер</a:t>
              </a:r>
            </a:p>
            <a:p>
              <a:pPr algn="ctr"/>
              <a:r>
                <a:rPr lang="uk-UA" altLang="ru-RU">
                  <a:latin typeface="Times New Roman" pitchFamily="18" charset="0"/>
                </a:rPr>
                <a:t>комп’ютерних </a:t>
              </a:r>
            </a:p>
            <a:p>
              <a:pPr algn="ctr"/>
              <a:r>
                <a:rPr lang="uk-UA" altLang="ru-RU">
                  <a:latin typeface="Times New Roman" pitchFamily="18" charset="0"/>
                </a:rPr>
                <a:t>систем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0989" name="Line 29"/>
            <p:cNvSpPr>
              <a:spLocks noChangeShapeType="1"/>
            </p:cNvSpPr>
            <p:nvPr/>
          </p:nvSpPr>
          <p:spPr bwMode="auto">
            <a:xfrm>
              <a:off x="612" y="179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990" name="Line 30"/>
            <p:cNvSpPr>
              <a:spLocks noChangeShapeType="1"/>
            </p:cNvSpPr>
            <p:nvPr/>
          </p:nvSpPr>
          <p:spPr bwMode="auto">
            <a:xfrm>
              <a:off x="1746" y="179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991" name="Oval 31"/>
            <p:cNvSpPr>
              <a:spLocks noChangeArrowheads="1"/>
            </p:cNvSpPr>
            <p:nvPr/>
          </p:nvSpPr>
          <p:spPr bwMode="auto">
            <a:xfrm>
              <a:off x="67" y="2568"/>
              <a:ext cx="1089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Аналітик </a:t>
              </a:r>
            </a:p>
            <a:p>
              <a:pPr algn="ctr"/>
              <a:r>
                <a:rPr lang="uk-UA" altLang="ru-RU">
                  <a:latin typeface="Times New Roman" pitchFamily="18" charset="0"/>
                </a:rPr>
                <a:t>консолідованої </a:t>
              </a:r>
            </a:p>
            <a:p>
              <a:pPr algn="ctr"/>
              <a:r>
                <a:rPr lang="uk-UA" altLang="ru-RU">
                  <a:latin typeface="Times New Roman" pitchFamily="18" charset="0"/>
                </a:rPr>
                <a:t>інформації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0992" name="Oval 32"/>
            <p:cNvSpPr>
              <a:spLocks noChangeArrowheads="1"/>
            </p:cNvSpPr>
            <p:nvPr/>
          </p:nvSpPr>
          <p:spPr bwMode="auto">
            <a:xfrm>
              <a:off x="67" y="3248"/>
              <a:ext cx="1089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Аналітик </a:t>
              </a:r>
            </a:p>
            <a:p>
              <a:pPr algn="ctr"/>
              <a:r>
                <a:rPr lang="uk-UA" altLang="ru-RU">
                  <a:latin typeface="Times New Roman" pitchFamily="18" charset="0"/>
                </a:rPr>
                <a:t>консолідованої </a:t>
              </a:r>
            </a:p>
            <a:p>
              <a:pPr algn="ctr"/>
              <a:r>
                <a:rPr lang="uk-UA" altLang="ru-RU">
                  <a:latin typeface="Times New Roman" pitchFamily="18" charset="0"/>
                </a:rPr>
                <a:t>інформації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0993" name="Oval 33"/>
            <p:cNvSpPr>
              <a:spLocks noChangeArrowheads="1"/>
            </p:cNvSpPr>
            <p:nvPr/>
          </p:nvSpPr>
          <p:spPr bwMode="auto">
            <a:xfrm>
              <a:off x="3470" y="1888"/>
              <a:ext cx="1089" cy="59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Фахівець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0996" name="Line 36"/>
            <p:cNvSpPr>
              <a:spLocks noChangeShapeType="1"/>
            </p:cNvSpPr>
            <p:nvPr/>
          </p:nvSpPr>
          <p:spPr bwMode="auto">
            <a:xfrm>
              <a:off x="4059" y="179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998" name="Oval 38"/>
            <p:cNvSpPr>
              <a:spLocks noChangeArrowheads="1"/>
            </p:cNvSpPr>
            <p:nvPr/>
          </p:nvSpPr>
          <p:spPr bwMode="auto">
            <a:xfrm>
              <a:off x="4603" y="1888"/>
              <a:ext cx="1089" cy="59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Фахівець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0999" name="Line 39"/>
            <p:cNvSpPr>
              <a:spLocks noChangeShapeType="1"/>
            </p:cNvSpPr>
            <p:nvPr/>
          </p:nvSpPr>
          <p:spPr bwMode="auto">
            <a:xfrm>
              <a:off x="5148" y="1797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00" name="Oval 40"/>
            <p:cNvSpPr>
              <a:spLocks noChangeArrowheads="1"/>
            </p:cNvSpPr>
            <p:nvPr/>
          </p:nvSpPr>
          <p:spPr bwMode="auto">
            <a:xfrm>
              <a:off x="3470" y="2477"/>
              <a:ext cx="1089" cy="59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Фахівець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1001" name="Oval 41"/>
            <p:cNvSpPr>
              <a:spLocks noChangeArrowheads="1"/>
            </p:cNvSpPr>
            <p:nvPr/>
          </p:nvSpPr>
          <p:spPr bwMode="auto">
            <a:xfrm>
              <a:off x="3470" y="3067"/>
              <a:ext cx="1089" cy="59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Фахівець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1002" name="Oval 42"/>
            <p:cNvSpPr>
              <a:spLocks noChangeArrowheads="1"/>
            </p:cNvSpPr>
            <p:nvPr/>
          </p:nvSpPr>
          <p:spPr bwMode="auto">
            <a:xfrm>
              <a:off x="3470" y="3657"/>
              <a:ext cx="1089" cy="59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Фахівець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1003" name="Oval 43"/>
            <p:cNvSpPr>
              <a:spLocks noChangeArrowheads="1"/>
            </p:cNvSpPr>
            <p:nvPr/>
          </p:nvSpPr>
          <p:spPr bwMode="auto">
            <a:xfrm>
              <a:off x="4603" y="2478"/>
              <a:ext cx="1089" cy="59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Фахівець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1004" name="Oval 44"/>
            <p:cNvSpPr>
              <a:spLocks noChangeArrowheads="1"/>
            </p:cNvSpPr>
            <p:nvPr/>
          </p:nvSpPr>
          <p:spPr bwMode="auto">
            <a:xfrm>
              <a:off x="4604" y="3067"/>
              <a:ext cx="1089" cy="59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Фахівець</a:t>
              </a:r>
              <a:endParaRPr lang="ru-RU" altLang="ru-RU">
                <a:latin typeface="Times New Roman" pitchFamily="18" charset="0"/>
              </a:endParaRPr>
            </a:p>
          </p:txBody>
        </p:sp>
        <p:sp>
          <p:nvSpPr>
            <p:cNvPr id="41005" name="Oval 45"/>
            <p:cNvSpPr>
              <a:spLocks noChangeArrowheads="1"/>
            </p:cNvSpPr>
            <p:nvPr/>
          </p:nvSpPr>
          <p:spPr bwMode="auto">
            <a:xfrm>
              <a:off x="4604" y="3657"/>
              <a:ext cx="1089" cy="59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uk-UA" altLang="ru-RU">
                  <a:latin typeface="Times New Roman" pitchFamily="18" charset="0"/>
                </a:rPr>
                <a:t>Фахівець</a:t>
              </a:r>
              <a:endParaRPr lang="ru-RU" altLang="ru-RU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1176</TotalTime>
  <Words>40</Words>
  <Application>Microsoft Office PowerPoint</Application>
  <PresentationFormat>Экран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Calibri</vt:lpstr>
      <vt:lpstr>Arial</vt:lpstr>
      <vt:lpstr>Garamond</vt:lpstr>
      <vt:lpstr>Times New Roman</vt:lpstr>
      <vt:lpstr>Wingdings</vt:lpstr>
      <vt:lpstr>Тема Office</vt:lpstr>
      <vt:lpstr>Організаційна структура Регіонального контактного центру Київської області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Roma</dc:creator>
  <cp:lastModifiedBy>User</cp:lastModifiedBy>
  <cp:revision>151</cp:revision>
  <dcterms:created xsi:type="dcterms:W3CDTF">2014-11-23T10:45:55Z</dcterms:created>
  <dcterms:modified xsi:type="dcterms:W3CDTF">2021-01-27T08:11:36Z</dcterms:modified>
</cp:coreProperties>
</file>